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CEAFE4-0176-4B6B-845B-91889F67A517}">
  <a:tblStyle styleId="{E1CEAFE4-0176-4B6B-845B-91889F67A5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www.ci2.es/software-ec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www.sistemaimpulsa.com/blog/crm-en-mexico-que-opciones-tengo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www.thesslstore.com/blog/runtime-encryption-gap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69" name="Google Shape;169;p28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{E1CEAFE4-0176-4B6B-845B-91889F67A517}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